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A072"/>
    <a:srgbClr val="B86849"/>
    <a:srgbClr val="851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7"/>
    <p:restoredTop sz="94628"/>
  </p:normalViewPr>
  <p:slideViewPr>
    <p:cSldViewPr snapToGrid="0" showGuides="1">
      <p:cViewPr varScale="1">
        <p:scale>
          <a:sx n="110" d="100"/>
          <a:sy n="110" d="100"/>
        </p:scale>
        <p:origin x="6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4CE7-5564-1647-81E5-E22EC3D5670B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F9E7-4500-964B-96A1-7E9FA796F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0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BD09C3A6-24E2-44CC-D01A-4ECBB1A7D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1200" y="2255837"/>
            <a:ext cx="9263742" cy="1543277"/>
          </a:xfrm>
          <a:prstGeom prst="rect">
            <a:avLst/>
          </a:prstGeom>
        </p:spPr>
        <p:txBody>
          <a:bodyPr/>
          <a:lstStyle>
            <a:lvl1pPr algn="r">
              <a:defRPr sz="35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PRESENTATION  TITLE IN ALL CAPITAL LETTERS IN ARIAL NARROW FONT, HEIGHT 35, BOLD IN MAX TRHEE LINES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149374C-C7A0-BBE7-2794-E7C704FA1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81200" y="4081467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63837CFF-DA1A-D4C7-3194-CB6768C93E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1200" y="4571322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299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31700B-535E-8EFA-E8A0-A9F716B4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8208" y="6358354"/>
            <a:ext cx="768531" cy="36512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BFCEC5E-00F5-8243-8450-96F0FD01BA38}" type="slidenum">
              <a:rPr lang="it-IT" smtClean="0"/>
              <a:pPr/>
              <a:t>‹N›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D677EFC-45DD-DF92-7A7A-2D220C993038}"/>
              </a:ext>
            </a:extLst>
          </p:cNvPr>
          <p:cNvSpPr txBox="1"/>
          <p:nvPr userDrawn="1"/>
        </p:nvSpPr>
        <p:spPr>
          <a:xfrm>
            <a:off x="11554697" y="635731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/ 10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24899934-CBD0-B302-EFBC-F0C668B1C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139" y="310696"/>
            <a:ext cx="10183558" cy="810534"/>
          </a:xfrm>
          <a:prstGeom prst="rect">
            <a:avLst/>
          </a:prstGeom>
        </p:spPr>
        <p:txBody>
          <a:bodyPr/>
          <a:lstStyle>
            <a:lvl1pPr>
              <a:defRPr sz="30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7C2098E1-B97B-8459-ADFF-9BC80F79E7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261" y="1741260"/>
            <a:ext cx="10955984" cy="2384425"/>
          </a:xfrm>
          <a:prstGeom prst="rect">
            <a:avLst/>
          </a:prstGeom>
        </p:spPr>
        <p:txBody>
          <a:bodyPr/>
          <a:lstStyle>
            <a:lvl1pPr algn="just">
              <a:buNone/>
              <a:defRPr sz="22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enter</a:t>
            </a:r>
            <a:r>
              <a:rPr lang="it-IT" dirty="0"/>
              <a:t> text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1D109F3B-637B-9F73-18C2-3D2DDF0F08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4028" y="6397691"/>
            <a:ext cx="10167257" cy="36933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 i="0">
                <a:solidFill>
                  <a:srgbClr val="D8A072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Title of the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contribution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centred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in Arial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Narrow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16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615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35C36-A80B-425F-6490-2FED5ACA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5EF6C-AF91-C8DD-ACCC-4DCD00522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C3EB6-E98D-77CD-FD1D-BAD5B69F4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0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7DB8B61-DED5-097D-D3ED-85EE0627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EC5E-00F5-8243-8450-96F0FD01BA38}" type="slidenum">
              <a:rPr lang="it-IT" smtClean="0"/>
              <a:pPr/>
              <a:t>1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4ED92FA-8EDD-87FB-D7CB-BC75D3F0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25595-D6D4-50D5-228F-D899806D57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39E28E-2F16-70EE-A221-74808C445B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83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plate Topic" id="{751E6171-C3CD-6D4D-A4DA-B71C543FDCFB}" vid="{61C5439B-3924-B448-B7D1-33F6CBDABC8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Casciola</dc:creator>
  <cp:lastModifiedBy>Martina Casciola</cp:lastModifiedBy>
  <cp:revision>23</cp:revision>
  <dcterms:created xsi:type="dcterms:W3CDTF">2025-11-11T10:05:16Z</dcterms:created>
  <dcterms:modified xsi:type="dcterms:W3CDTF">2025-12-22T14:42:16Z</dcterms:modified>
</cp:coreProperties>
</file>